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4" r:id="rId3"/>
    <p:sldId id="275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1" r:id="rId14"/>
    <p:sldId id="272" r:id="rId15"/>
    <p:sldId id="273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8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FD2D-423B-403F-BB1A-ABB1F4C3B6F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391C6E-CE14-4838-BFC7-5649173B4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2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4" y="628382"/>
            <a:ext cx="10305142" cy="277906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معرفی بهورزان </a:t>
            </a:r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نمونه</a:t>
            </a:r>
            <a:r>
              <a:rPr lang="en-US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دانشگاه علوم پزشکی جهرم</a:t>
            </a:r>
            <a:b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8000" dirty="0" smtClean="0">
                <a:solidFill>
                  <a:schemeClr val="accent1">
                    <a:lumMod val="50000"/>
                  </a:schemeClr>
                </a:solidFill>
                <a:cs typeface="B Arash" panose="00000400000000000000" pitchFamily="2" charset="-78"/>
              </a:rPr>
              <a:t/>
            </a:r>
            <a:br>
              <a:rPr lang="fa-IR" sz="8000" dirty="0" smtClean="0">
                <a:solidFill>
                  <a:schemeClr val="accent1">
                    <a:lumMod val="50000"/>
                  </a:schemeClr>
                </a:solidFill>
                <a:cs typeface="B Arash" panose="00000400000000000000" pitchFamily="2" charset="-78"/>
              </a:rPr>
            </a:br>
            <a:r>
              <a:rPr lang="fa-IR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پاییز</a:t>
            </a:r>
            <a:r>
              <a:rPr lang="fa-IR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1402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26141"/>
            <a:ext cx="10324495" cy="531522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6600" b="1" dirty="0">
                <a:solidFill>
                  <a:srgbClr val="FFFF00"/>
                </a:solidFill>
                <a:cs typeface="2  Kamran" panose="00000700000000000000" pitchFamily="2" charset="-78"/>
              </a:rPr>
              <a:t>بهورز نمونه </a:t>
            </a:r>
            <a:endParaRPr lang="fa-IR" sz="6600" b="1" dirty="0" smtClean="0">
              <a:solidFill>
                <a:srgbClr val="FFFF00"/>
              </a:solidFill>
              <a:cs typeface="2  Kamran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بانوی جوان شاداب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پر انرژی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روستای زیبای توریستی </a:t>
            </a:r>
            <a:r>
              <a:rPr lang="fa-IR" sz="66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بهجان </a:t>
            </a:r>
            <a:endParaRPr lang="en-US" sz="66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035" y="1129552"/>
            <a:ext cx="8009965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سرکار خانم </a:t>
            </a: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سمانه امیری</a:t>
            </a:r>
            <a:endParaRPr lang="en-US" sz="88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3" y="0"/>
            <a:ext cx="37460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7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6141"/>
            <a:ext cx="9395580" cy="531522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6600" b="1" dirty="0">
                <a:solidFill>
                  <a:srgbClr val="FFFF00"/>
                </a:solidFill>
                <a:cs typeface="2  Kamran" panose="00000700000000000000" pitchFamily="2" charset="-78"/>
              </a:rPr>
              <a:t>بهورز نمونه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بزرگواری</a:t>
            </a:r>
            <a:r>
              <a:rPr lang="fa-IR" sz="6600" b="1" dirty="0">
                <a:solidFill>
                  <a:srgbClr val="FFFF00"/>
                </a:solidFill>
                <a:cs typeface="2  Kamran" panose="00000700000000000000" pitchFamily="2" charset="-78"/>
              </a:rPr>
              <a:t> </a:t>
            </a: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دلسوز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فعال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نهالستان زیبای </a:t>
            </a:r>
            <a:r>
              <a:rPr lang="fa-IR" sz="66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فشان</a:t>
            </a:r>
            <a:endParaRPr lang="en-US" sz="66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9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680" y="1452281"/>
            <a:ext cx="6522464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جناب آقای </a:t>
            </a:r>
          </a:p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فرشیدمنور</a:t>
            </a:r>
            <a:endParaRPr lang="en-US" sz="88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1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7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76" y="1088998"/>
            <a:ext cx="9439123" cy="5315221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buNone/>
            </a:pPr>
            <a:r>
              <a:rPr lang="fa-IR" sz="6600" b="1" dirty="0">
                <a:solidFill>
                  <a:srgbClr val="FFFF00"/>
                </a:solidFill>
                <a:cs typeface="2  Kamran" panose="00000700000000000000" pitchFamily="2" charset="-78"/>
              </a:rPr>
              <a:t>بهورز نمونه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بانویی باتجربه دلسوز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باقریب به سی سال خدمت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روستای دوستدار کتاب </a:t>
            </a:r>
            <a:r>
              <a:rPr lang="fa-IR" sz="66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علویه</a:t>
            </a:r>
            <a:endParaRPr lang="en-US" sz="66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99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771" y="1695610"/>
            <a:ext cx="9695543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سرکارخانم </a:t>
            </a:r>
          </a:p>
          <a:p>
            <a:pPr marL="0" indent="0" algn="ctr" rtl="1">
              <a:buNone/>
            </a:pPr>
            <a:r>
              <a:rPr lang="fa-IR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صدیقه بیوسنده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42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6141"/>
            <a:ext cx="10716380" cy="5315221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مراقب سلامت نمونه کشوری</a:t>
            </a:r>
            <a:endParaRPr lang="fa-IR" sz="6600" b="1" dirty="0">
              <a:solidFill>
                <a:srgbClr val="FFFF00"/>
              </a:solidFill>
              <a:cs typeface="2  Kamran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بانویی فعال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دغدغه مند</a:t>
            </a:r>
          </a:p>
          <a:p>
            <a:pPr marL="0" indent="0" algn="ctr" rtl="1">
              <a:buNone/>
            </a:pPr>
            <a:r>
              <a:rPr lang="fa-IR" sz="60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</a:t>
            </a:r>
            <a:r>
              <a:rPr lang="fa-IR" sz="60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مرکز خدمات جامع شهری نیک اقبال</a:t>
            </a:r>
            <a:endParaRPr lang="en-US" sz="60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40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829" y="1035423"/>
            <a:ext cx="8171541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0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سرکار خانم ملیحه </a:t>
            </a:r>
          </a:p>
          <a:p>
            <a:pPr marL="0" indent="0" algn="ctr" rtl="1">
              <a:buNone/>
            </a:pPr>
            <a:r>
              <a:rPr lang="fa-IR" sz="80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رحمانیان</a:t>
            </a:r>
            <a:endParaRPr lang="en-US" sz="80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4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72" y="1035233"/>
            <a:ext cx="10939410" cy="531522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بهورز نمونه کشوری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بانویی مهربان دلسوز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ماهر در امور بهورزی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 روستای تاریخی و سرسبز </a:t>
            </a:r>
            <a:r>
              <a:rPr lang="fa-IR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راهکان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25" y="1606070"/>
            <a:ext cx="8060846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سرکار خانم </a:t>
            </a:r>
            <a:endParaRPr lang="fa-IR" sz="8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زبیده زارعی</a:t>
            </a:r>
            <a:endParaRPr lang="en-US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8425" y="98425"/>
          <a:ext cx="4659313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10287000" imgH="14630400" progId="AcroExch.Document.DC">
                  <p:embed/>
                </p:oleObj>
              </mc:Choice>
              <mc:Fallback>
                <p:oleObj name="Acrobat Document" r:id="rId3" imgW="10287000" imgH="14630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659313" cy="662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047" y="769684"/>
            <a:ext cx="9816495" cy="531522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بهورز برتر دانشگاه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بانویی پرتلاش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علاقه مند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 روستای مرکبات </a:t>
            </a:r>
            <a:r>
              <a:rPr lang="fa-IR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گلبرنجی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172" y="1658512"/>
            <a:ext cx="6531428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سرکارخانم </a:t>
            </a: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زهرا </a:t>
            </a: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صفری</a:t>
            </a:r>
            <a:endParaRPr lang="en-US" sz="88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5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229" y="827741"/>
            <a:ext cx="9971313" cy="531522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بهورز نمونه 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بانویی خلاق پرتلاش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دغدغه مند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روستای زیبای </a:t>
            </a:r>
            <a:r>
              <a:rPr lang="fa-IR" sz="66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کراده سیمکان</a:t>
            </a:r>
            <a:endParaRPr lang="en-US" sz="66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72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53" y="1550466"/>
            <a:ext cx="7678057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سرکار خانم </a:t>
            </a: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فاطمه رستمی</a:t>
            </a:r>
            <a:endParaRPr lang="en-US" sz="88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3" y="0"/>
            <a:ext cx="3860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6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26141"/>
            <a:ext cx="11137295" cy="531522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6600" b="1" dirty="0">
                <a:solidFill>
                  <a:srgbClr val="FFFF00"/>
                </a:solidFill>
                <a:cs typeface="2  Kamran" panose="00000700000000000000" pitchFamily="2" charset="-78"/>
              </a:rPr>
              <a:t>بهورز نمونه </a:t>
            </a:r>
            <a:endParaRPr lang="fa-IR" sz="6600" b="1" dirty="0" smtClean="0">
              <a:solidFill>
                <a:srgbClr val="FFFF00"/>
              </a:solidFill>
              <a:cs typeface="2  Kamran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بزرگواری مهربان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دلسوز</a:t>
            </a:r>
          </a:p>
          <a:p>
            <a:pPr marL="0" indent="0" algn="ctr" rtl="1">
              <a:buNone/>
            </a:pPr>
            <a:r>
              <a:rPr lang="fa-IR" sz="6600" b="1" dirty="0" smtClean="0">
                <a:solidFill>
                  <a:srgbClr val="FFFF00"/>
                </a:solidFill>
                <a:cs typeface="2  Kamran" panose="00000700000000000000" pitchFamily="2" charset="-78"/>
              </a:rPr>
              <a:t>از روستای زیبای </a:t>
            </a:r>
            <a:r>
              <a:rPr lang="fa-IR" sz="66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کوشکسار</a:t>
            </a:r>
          </a:p>
        </p:txBody>
      </p:sp>
    </p:spTree>
    <p:extLst>
      <p:ext uri="{BB962C8B-B14F-4D97-AF65-F5344CB8AC3E}">
        <p14:creationId xmlns:p14="http://schemas.microsoft.com/office/powerpoint/2010/main" val="19753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918" y="1442463"/>
            <a:ext cx="7210825" cy="478715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جناب آقای </a:t>
            </a:r>
          </a:p>
          <a:p>
            <a:pPr marL="0" indent="0" algn="ctr" rtl="1">
              <a:buNone/>
            </a:pPr>
            <a:r>
              <a:rPr lang="fa-IR" sz="8800" b="1" dirty="0" smtClean="0">
                <a:solidFill>
                  <a:schemeClr val="bg1"/>
                </a:solidFill>
                <a:cs typeface="2  Kamran" panose="00000700000000000000" pitchFamily="2" charset="-78"/>
              </a:rPr>
              <a:t>حسین جوانی</a:t>
            </a:r>
            <a:endParaRPr lang="en-US" sz="8800" b="1" dirty="0">
              <a:solidFill>
                <a:schemeClr val="bg1"/>
              </a:solidFill>
              <a:cs typeface="2  Kamran" panose="00000700000000000000" pitchFamily="2" charset="-7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53109"/>
              </p:ext>
            </p:extLst>
          </p:nvPr>
        </p:nvGraphicFramePr>
        <p:xfrm>
          <a:off x="98425" y="98425"/>
          <a:ext cx="4621213" cy="658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10287000" imgH="22860000" progId="AcroExch.Document.DC">
                  <p:embed/>
                </p:oleObj>
              </mc:Choice>
              <mc:Fallback>
                <p:oleObj name="Acrobat Document" r:id="rId3" imgW="10287000" imgH="22860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621213" cy="658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1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131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2  Kamran</vt:lpstr>
      <vt:lpstr>Arial</vt:lpstr>
      <vt:lpstr>B Arash</vt:lpstr>
      <vt:lpstr>Trebuchet MS</vt:lpstr>
      <vt:lpstr>Wingdings 3</vt:lpstr>
      <vt:lpstr>Facet</vt:lpstr>
      <vt:lpstr>Adobe Acrobat Document</vt:lpstr>
      <vt:lpstr>معرفی بهورزان نمونه   دانشگاه علوم پزشکی جهرم  پاییز 1402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بهورزان نمونه دانشگاه علوم پزشکی جهرم  پاییز 1402</dc:title>
  <dc:creator>aadibnia</dc:creator>
  <cp:lastModifiedBy>Fatemeh Sahragard Jahromi</cp:lastModifiedBy>
  <cp:revision>18</cp:revision>
  <dcterms:created xsi:type="dcterms:W3CDTF">2023-10-10T06:24:50Z</dcterms:created>
  <dcterms:modified xsi:type="dcterms:W3CDTF">2023-10-23T06:51:33Z</dcterms:modified>
</cp:coreProperties>
</file>